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0287000" cy="10287000"/>
  <p:notesSz cx="6858000" cy="9144000"/>
  <p:embeddedFontLst>
    <p:embeddedFont>
      <p:font typeface="YD소망" panose="020B0600000101010101" charset="-127"/>
      <p:regular r:id="rId7"/>
    </p:embeddedFont>
    <p:embeddedFont>
      <p:font typeface="RoxboroughCF" panose="020B0600000101010101" charset="0"/>
      <p:regular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IBM Plex Sans KR SemiBold" panose="020B0703050203000203" pitchFamily="50" charset="-127"/>
      <p:bold r:id="rId11"/>
    </p:embeddedFont>
    <p:embeddedFont>
      <p:font typeface="Glacial Indifference Bold" panose="020B0600000101010101" charset="0"/>
      <p:regular r:id="rId12"/>
    </p:embeddedFont>
    <p:embeddedFont>
      <p:font typeface="Jeju Hallasan" panose="020B0600000101010101" charset="-127"/>
      <p:regular r:id="rId13"/>
    </p:embeddedFont>
    <p:embeddedFont>
      <p:font typeface="TDTD가온" panose="020B0600000101010101" charset="-127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2045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media/image1.png>
</file>

<file path=ppt/media/image11.svg>
</file>

<file path=ppt/media/image13.svg>
</file>

<file path=ppt/media/image15.svg>
</file>

<file path=ppt/media/image17.svg>
</file>

<file path=ppt/media/image19.svg>
</file>

<file path=ppt/media/image2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7.sv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3.svg"/><Relationship Id="rId4" Type="http://schemas.openxmlformats.org/officeDocument/2006/relationships/image" Target="../media/image6.png"/><Relationship Id="rId9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FB9D9D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  <a:ln>
              <a:solidFill>
                <a:srgbClr val="FB9D9D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55242" y="1845975"/>
            <a:ext cx="7286787" cy="4539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79"/>
              </a:lnSpc>
            </a:pPr>
            <a:r>
              <a:rPr lang="en-US" sz="8413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제목을 </a:t>
            </a:r>
          </a:p>
          <a:p>
            <a:pPr algn="ctr">
              <a:lnSpc>
                <a:spcPts val="11779"/>
              </a:lnSpc>
            </a:pPr>
            <a:r>
              <a:rPr lang="en-US" sz="8413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작성해주세요</a:t>
            </a:r>
          </a:p>
          <a:p>
            <a:pPr algn="ctr">
              <a:lnSpc>
                <a:spcPts val="11779"/>
              </a:lnSpc>
              <a:spcBef>
                <a:spcPct val="0"/>
              </a:spcBef>
            </a:pPr>
            <a:endParaRPr lang="en-US" sz="8413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YD소망"/>
              <a:sym typeface="YD소망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3041149" y="9470192"/>
            <a:ext cx="605312" cy="605312"/>
          </a:xfrm>
          <a:custGeom>
            <a:avLst/>
            <a:gdLst/>
            <a:ahLst/>
            <a:cxnLst/>
            <a:rect l="l" t="t" r="r" b="b"/>
            <a:pathLst>
              <a:path w="605312" h="605312">
                <a:moveTo>
                  <a:pt x="0" y="0"/>
                </a:moveTo>
                <a:lnTo>
                  <a:pt x="605311" y="0"/>
                </a:lnTo>
                <a:lnTo>
                  <a:pt x="605311" y="605311"/>
                </a:lnTo>
                <a:lnTo>
                  <a:pt x="0" y="605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1655242" y="5162550"/>
            <a:ext cx="6996267" cy="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4965339" y="6289995"/>
            <a:ext cx="480817" cy="480817"/>
          </a:xfrm>
          <a:custGeom>
            <a:avLst/>
            <a:gdLst/>
            <a:ahLst/>
            <a:cxnLst/>
            <a:rect l="l" t="t" r="r" b="b"/>
            <a:pathLst>
              <a:path w="480817" h="480817">
                <a:moveTo>
                  <a:pt x="0" y="0"/>
                </a:moveTo>
                <a:lnTo>
                  <a:pt x="480817" y="0"/>
                </a:lnTo>
                <a:lnTo>
                  <a:pt x="480817" y="480817"/>
                </a:lnTo>
                <a:lnTo>
                  <a:pt x="0" y="4808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직사각형 11"/>
          <p:cNvSpPr/>
          <p:nvPr/>
        </p:nvSpPr>
        <p:spPr>
          <a:xfrm>
            <a:off x="1790700" y="6454204"/>
            <a:ext cx="3415047" cy="56425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1431761" y="6454204"/>
            <a:ext cx="4204703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17"/>
              </a:lnSpc>
            </a:pPr>
            <a:r>
              <a:rPr lang="en-US" sz="3155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팀명 작성</a:t>
            </a:r>
          </a:p>
          <a:p>
            <a:pPr algn="ctr">
              <a:lnSpc>
                <a:spcPts val="4417"/>
              </a:lnSpc>
              <a:spcBef>
                <a:spcPct val="0"/>
              </a:spcBef>
            </a:pPr>
            <a:endParaRPr lang="en-US" sz="3155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041149" y="9531308"/>
            <a:ext cx="5190630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 spc="991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DSWU CORNER</a:t>
            </a:r>
          </a:p>
          <a:p>
            <a:pPr algn="ctr">
              <a:lnSpc>
                <a:spcPts val="4059"/>
              </a:lnSpc>
              <a:spcBef>
                <a:spcPct val="0"/>
              </a:spcBef>
            </a:pPr>
            <a:endParaRPr lang="en-US" sz="2899" spc="991" dirty="0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6759" y="1393897"/>
            <a:ext cx="4204703" cy="980699"/>
            <a:chOff x="0" y="0"/>
            <a:chExt cx="1052979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2979" cy="245595"/>
            </a:xfrm>
            <a:custGeom>
              <a:avLst/>
              <a:gdLst/>
              <a:ahLst/>
              <a:cxnLst/>
              <a:rect l="l" t="t" r="r" b="b"/>
              <a:pathLst>
                <a:path w="1052979" h="245595">
                  <a:moveTo>
                    <a:pt x="0" y="0"/>
                  </a:moveTo>
                  <a:lnTo>
                    <a:pt x="1052979" y="0"/>
                  </a:lnTo>
                  <a:lnTo>
                    <a:pt x="1052979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052979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96759" y="1414015"/>
            <a:ext cx="4204703" cy="1590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소제목 작성</a:t>
            </a:r>
          </a:p>
          <a:p>
            <a:pPr algn="ctr">
              <a:lnSpc>
                <a:spcPts val="6237"/>
              </a:lnSpc>
              <a:spcBef>
                <a:spcPct val="0"/>
              </a:spcBef>
            </a:pPr>
            <a:endParaRPr lang="en-US" sz="4455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211430" y="4048125"/>
            <a:ext cx="5508189" cy="2673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여기는 본문작성해주세요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Plex Sans KR SemiBold 30pt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84518" y="13961301"/>
            <a:ext cx="7517964" cy="320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여기는 본문입니다. 사진을 넣으셔도 됩니다 :)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위 소제목 뒤 배경은 소제목의 크기에 맞춰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너비를 조절해주세요! 아래 아이콘은 예시입니다.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IBM Plex Sans KR SemiBold 30pt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4126" y="602554"/>
            <a:ext cx="8514671" cy="8748843"/>
            <a:chOff x="0" y="0"/>
            <a:chExt cx="2242547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42547" cy="2304222"/>
            </a:xfrm>
            <a:custGeom>
              <a:avLst/>
              <a:gdLst/>
              <a:ahLst/>
              <a:cxnLst/>
              <a:rect l="l" t="t" r="r" b="b"/>
              <a:pathLst>
                <a:path w="2242547" h="2304222">
                  <a:moveTo>
                    <a:pt x="45462" y="0"/>
                  </a:moveTo>
                  <a:lnTo>
                    <a:pt x="2197085" y="0"/>
                  </a:lnTo>
                  <a:cubicBezTo>
                    <a:pt x="2209142" y="0"/>
                    <a:pt x="2220706" y="4790"/>
                    <a:pt x="2229232" y="13316"/>
                  </a:cubicBezTo>
                  <a:cubicBezTo>
                    <a:pt x="2237757" y="21841"/>
                    <a:pt x="2242547" y="33405"/>
                    <a:pt x="2242547" y="45462"/>
                  </a:cubicBezTo>
                  <a:lnTo>
                    <a:pt x="2242547" y="2258760"/>
                  </a:lnTo>
                  <a:cubicBezTo>
                    <a:pt x="2242547" y="2283868"/>
                    <a:pt x="2222193" y="2304222"/>
                    <a:pt x="2197085" y="2304222"/>
                  </a:cubicBezTo>
                  <a:lnTo>
                    <a:pt x="45462" y="2304222"/>
                  </a:lnTo>
                  <a:cubicBezTo>
                    <a:pt x="33405" y="2304222"/>
                    <a:pt x="21841" y="2299432"/>
                    <a:pt x="13316" y="2290906"/>
                  </a:cubicBezTo>
                  <a:cubicBezTo>
                    <a:pt x="4790" y="2282381"/>
                    <a:pt x="0" y="2270817"/>
                    <a:pt x="0" y="2258760"/>
                  </a:cubicBezTo>
                  <a:lnTo>
                    <a:pt x="0" y="45462"/>
                  </a:lnTo>
                  <a:cubicBezTo>
                    <a:pt x="0" y="33405"/>
                    <a:pt x="4790" y="21841"/>
                    <a:pt x="13316" y="13316"/>
                  </a:cubicBezTo>
                  <a:cubicBezTo>
                    <a:pt x="21841" y="4790"/>
                    <a:pt x="33405" y="0"/>
                    <a:pt x="45462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242547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6061217" y="1028700"/>
            <a:ext cx="3197083" cy="3714083"/>
            <a:chOff x="0" y="0"/>
            <a:chExt cx="546608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439410" cy="6348730"/>
            </a:xfrm>
            <a:custGeom>
              <a:avLst/>
              <a:gdLst/>
              <a:ahLst/>
              <a:cxnLst/>
              <a:rect l="l" t="t" r="r" b="b"/>
              <a:pathLst>
                <a:path w="5439410" h="6348730">
                  <a:moveTo>
                    <a:pt x="541909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20320"/>
                  </a:cubicBezTo>
                  <a:lnTo>
                    <a:pt x="0" y="6329680"/>
                  </a:lnTo>
                  <a:cubicBezTo>
                    <a:pt x="0" y="6339840"/>
                    <a:pt x="8890" y="6348730"/>
                    <a:pt x="19050" y="6348730"/>
                  </a:cubicBezTo>
                  <a:lnTo>
                    <a:pt x="5419090" y="6348730"/>
                  </a:lnTo>
                  <a:cubicBezTo>
                    <a:pt x="5429250" y="6348730"/>
                    <a:pt x="5438140" y="6339840"/>
                    <a:pt x="5438140" y="6329680"/>
                  </a:cubicBezTo>
                  <a:lnTo>
                    <a:pt x="5438140" y="20320"/>
                  </a:lnTo>
                  <a:cubicBezTo>
                    <a:pt x="5439410" y="8890"/>
                    <a:pt x="5430520" y="0"/>
                    <a:pt x="5419090" y="0"/>
                  </a:cubicBezTo>
                  <a:close/>
                  <a:moveTo>
                    <a:pt x="5137150" y="314960"/>
                  </a:moveTo>
                  <a:lnTo>
                    <a:pt x="5137150" y="4970780"/>
                  </a:lnTo>
                  <a:cubicBezTo>
                    <a:pt x="5137150" y="4980940"/>
                    <a:pt x="5128260" y="4989830"/>
                    <a:pt x="5118100" y="4989830"/>
                  </a:cubicBezTo>
                  <a:lnTo>
                    <a:pt x="266700" y="4989830"/>
                  </a:lnTo>
                  <a:cubicBezTo>
                    <a:pt x="256540" y="4989830"/>
                    <a:pt x="247650" y="4980940"/>
                    <a:pt x="247650" y="4970780"/>
                  </a:cubicBezTo>
                  <a:lnTo>
                    <a:pt x="247650" y="314960"/>
                  </a:lnTo>
                  <a:cubicBezTo>
                    <a:pt x="247650" y="304800"/>
                    <a:pt x="256540" y="295910"/>
                    <a:pt x="266700" y="295910"/>
                  </a:cubicBezTo>
                  <a:lnTo>
                    <a:pt x="5118100" y="295910"/>
                  </a:lnTo>
                  <a:cubicBezTo>
                    <a:pt x="5129530" y="294640"/>
                    <a:pt x="5137150" y="303530"/>
                    <a:pt x="5137150" y="31496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47650" y="294640"/>
              <a:ext cx="4889500" cy="4693920"/>
            </a:xfrm>
            <a:custGeom>
              <a:avLst/>
              <a:gdLst/>
              <a:ahLst/>
              <a:cxnLst/>
              <a:rect l="l" t="t" r="r" b="b"/>
              <a:pathLst>
                <a:path w="4889500" h="4693920">
                  <a:moveTo>
                    <a:pt x="487045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19050"/>
                  </a:cubicBezTo>
                  <a:lnTo>
                    <a:pt x="0" y="4674870"/>
                  </a:lnTo>
                  <a:cubicBezTo>
                    <a:pt x="0" y="4686300"/>
                    <a:pt x="8890" y="4693920"/>
                    <a:pt x="19050" y="4693920"/>
                  </a:cubicBezTo>
                  <a:lnTo>
                    <a:pt x="4870450" y="4693920"/>
                  </a:lnTo>
                  <a:cubicBezTo>
                    <a:pt x="4880610" y="4693920"/>
                    <a:pt x="4889500" y="4685030"/>
                    <a:pt x="4889500" y="4674870"/>
                  </a:cubicBezTo>
                  <a:lnTo>
                    <a:pt x="4889500" y="20320"/>
                  </a:lnTo>
                  <a:cubicBezTo>
                    <a:pt x="4889500" y="8890"/>
                    <a:pt x="4881880" y="0"/>
                    <a:pt x="487045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8" name="Freeform 8"/>
            <p:cNvSpPr/>
            <p:nvPr/>
          </p:nvSpPr>
          <p:spPr>
            <a:xfrm>
              <a:off x="1270" y="6350"/>
              <a:ext cx="5457190" cy="6342380"/>
            </a:xfrm>
            <a:custGeom>
              <a:avLst/>
              <a:gdLst/>
              <a:ahLst/>
              <a:cxnLst/>
              <a:rect l="l" t="t" r="r" b="b"/>
              <a:pathLst>
                <a:path w="5457190" h="6342380">
                  <a:moveTo>
                    <a:pt x="5137150" y="302260"/>
                  </a:moveTo>
                  <a:cubicBezTo>
                    <a:pt x="5137150" y="302260"/>
                    <a:pt x="5133340" y="290830"/>
                    <a:pt x="5119370" y="289560"/>
                  </a:cubicBezTo>
                  <a:lnTo>
                    <a:pt x="248920" y="289560"/>
                  </a:lnTo>
                  <a:cubicBezTo>
                    <a:pt x="240030" y="289560"/>
                    <a:pt x="228600" y="293370"/>
                    <a:pt x="228600" y="303530"/>
                  </a:cubicBezTo>
                  <a:lnTo>
                    <a:pt x="232410" y="312420"/>
                  </a:lnTo>
                  <a:cubicBezTo>
                    <a:pt x="236220" y="307340"/>
                    <a:pt x="242570" y="304800"/>
                    <a:pt x="248920" y="304800"/>
                  </a:cubicBezTo>
                  <a:lnTo>
                    <a:pt x="5123180" y="304800"/>
                  </a:lnTo>
                  <a:lnTo>
                    <a:pt x="5123180" y="4966970"/>
                  </a:lnTo>
                  <a:cubicBezTo>
                    <a:pt x="5123180" y="4973320"/>
                    <a:pt x="5120640" y="4979670"/>
                    <a:pt x="5115560" y="4983480"/>
                  </a:cubicBezTo>
                  <a:lnTo>
                    <a:pt x="5120640" y="4983480"/>
                  </a:lnTo>
                  <a:cubicBezTo>
                    <a:pt x="5129530" y="4983480"/>
                    <a:pt x="5137150" y="4975860"/>
                    <a:pt x="5137150" y="4966970"/>
                  </a:cubicBezTo>
                  <a:lnTo>
                    <a:pt x="5137150" y="302260"/>
                  </a:lnTo>
                  <a:close/>
                  <a:moveTo>
                    <a:pt x="5438140" y="6324600"/>
                  </a:moveTo>
                  <a:lnTo>
                    <a:pt x="20320" y="6324600"/>
                  </a:lnTo>
                  <a:lnTo>
                    <a:pt x="20320" y="12700"/>
                  </a:lnTo>
                  <a:lnTo>
                    <a:pt x="6350" y="0"/>
                  </a:lnTo>
                  <a:lnTo>
                    <a:pt x="5080" y="0"/>
                  </a:lnTo>
                  <a:cubicBezTo>
                    <a:pt x="2540" y="3810"/>
                    <a:pt x="0" y="7620"/>
                    <a:pt x="0" y="12700"/>
                  </a:cubicBezTo>
                  <a:lnTo>
                    <a:pt x="0" y="6323330"/>
                  </a:lnTo>
                  <a:cubicBezTo>
                    <a:pt x="0" y="6334760"/>
                    <a:pt x="8890" y="6342380"/>
                    <a:pt x="19050" y="6342380"/>
                  </a:cubicBezTo>
                  <a:lnTo>
                    <a:pt x="5444490" y="6342380"/>
                  </a:lnTo>
                  <a:cubicBezTo>
                    <a:pt x="5449570" y="6342380"/>
                    <a:pt x="5453380" y="6341110"/>
                    <a:pt x="5457190" y="6337300"/>
                  </a:cubicBezTo>
                  <a:lnTo>
                    <a:pt x="5438140" y="6324600"/>
                  </a:lnTo>
                  <a:close/>
                </a:path>
              </a:pathLst>
            </a:custGeom>
            <a:solidFill>
              <a:srgbClr val="E4DDDD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7620" y="0"/>
              <a:ext cx="5458460" cy="6344920"/>
            </a:xfrm>
            <a:custGeom>
              <a:avLst/>
              <a:gdLst/>
              <a:ahLst/>
              <a:cxnLst/>
              <a:rect l="l" t="t" r="r" b="b"/>
              <a:pathLst>
                <a:path w="5458460" h="6344920">
                  <a:moveTo>
                    <a:pt x="5125720" y="4987290"/>
                  </a:moveTo>
                  <a:cubicBezTo>
                    <a:pt x="5121910" y="4992370"/>
                    <a:pt x="5116830" y="4994910"/>
                    <a:pt x="5110480" y="4994910"/>
                  </a:cubicBezTo>
                  <a:lnTo>
                    <a:pt x="243840" y="4994910"/>
                  </a:lnTo>
                  <a:cubicBezTo>
                    <a:pt x="237490" y="4994910"/>
                    <a:pt x="231140" y="4992370"/>
                    <a:pt x="227330" y="4986020"/>
                  </a:cubicBezTo>
                  <a:cubicBezTo>
                    <a:pt x="222250" y="4982210"/>
                    <a:pt x="219710" y="4977130"/>
                    <a:pt x="219710" y="4970780"/>
                  </a:cubicBezTo>
                  <a:lnTo>
                    <a:pt x="219710" y="314960"/>
                  </a:lnTo>
                  <a:cubicBezTo>
                    <a:pt x="219710" y="309880"/>
                    <a:pt x="222250" y="304800"/>
                    <a:pt x="226060" y="300990"/>
                  </a:cubicBezTo>
                  <a:lnTo>
                    <a:pt x="240030" y="311150"/>
                  </a:lnTo>
                  <a:lnTo>
                    <a:pt x="240030" y="4975860"/>
                  </a:lnTo>
                  <a:lnTo>
                    <a:pt x="5110480" y="4975860"/>
                  </a:lnTo>
                  <a:cubicBezTo>
                    <a:pt x="5113020" y="4975860"/>
                    <a:pt x="5115560" y="4974590"/>
                    <a:pt x="5116830" y="4974590"/>
                  </a:cubicBezTo>
                  <a:lnTo>
                    <a:pt x="5125720" y="4987290"/>
                  </a:lnTo>
                  <a:close/>
                  <a:moveTo>
                    <a:pt x="5458460" y="19050"/>
                  </a:moveTo>
                  <a:lnTo>
                    <a:pt x="5458460" y="6330950"/>
                  </a:lnTo>
                  <a:cubicBezTo>
                    <a:pt x="5458460" y="6336030"/>
                    <a:pt x="5455920" y="6341110"/>
                    <a:pt x="5450840" y="6344920"/>
                  </a:cubicBezTo>
                  <a:lnTo>
                    <a:pt x="5429250" y="6329680"/>
                  </a:lnTo>
                  <a:lnTo>
                    <a:pt x="5429250" y="20320"/>
                  </a:lnTo>
                  <a:lnTo>
                    <a:pt x="13970" y="20320"/>
                  </a:lnTo>
                  <a:lnTo>
                    <a:pt x="0" y="7620"/>
                  </a:lnTo>
                  <a:cubicBezTo>
                    <a:pt x="3810" y="2540"/>
                    <a:pt x="8890" y="0"/>
                    <a:pt x="15240" y="0"/>
                  </a:cubicBezTo>
                  <a:lnTo>
                    <a:pt x="5439410" y="0"/>
                  </a:lnTo>
                  <a:cubicBezTo>
                    <a:pt x="5449570" y="0"/>
                    <a:pt x="5458460" y="8890"/>
                    <a:pt x="5458460" y="19050"/>
                  </a:cubicBezTo>
                  <a:close/>
                  <a:moveTo>
                    <a:pt x="5455920" y="30480"/>
                  </a:moveTo>
                  <a:cubicBezTo>
                    <a:pt x="5453380" y="26670"/>
                    <a:pt x="5450840" y="24130"/>
                    <a:pt x="5447030" y="21590"/>
                  </a:cubicBezTo>
                  <a:lnTo>
                    <a:pt x="5455920" y="304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6750854" y="5004686"/>
            <a:ext cx="1817809" cy="277629"/>
          </a:xfrm>
          <a:custGeom>
            <a:avLst/>
            <a:gdLst/>
            <a:ahLst/>
            <a:cxnLst/>
            <a:rect l="l" t="t" r="r" b="b"/>
            <a:pathLst>
              <a:path w="1817809" h="277629">
                <a:moveTo>
                  <a:pt x="0" y="0"/>
                </a:moveTo>
                <a:lnTo>
                  <a:pt x="1817809" y="0"/>
                </a:lnTo>
                <a:lnTo>
                  <a:pt x="1817809" y="277628"/>
                </a:lnTo>
                <a:lnTo>
                  <a:pt x="0" y="2776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9626296" y="9175724"/>
            <a:ext cx="660704" cy="1111276"/>
          </a:xfrm>
          <a:custGeom>
            <a:avLst/>
            <a:gdLst/>
            <a:ahLst/>
            <a:cxnLst/>
            <a:rect l="l" t="t" r="r" b="b"/>
            <a:pathLst>
              <a:path w="660704" h="1111276">
                <a:moveTo>
                  <a:pt x="0" y="0"/>
                </a:moveTo>
                <a:lnTo>
                  <a:pt x="660704" y="0"/>
                </a:lnTo>
                <a:lnTo>
                  <a:pt x="660704" y="1111276"/>
                </a:lnTo>
                <a:lnTo>
                  <a:pt x="0" y="1111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552830" y="1302382"/>
            <a:ext cx="4204703" cy="1634110"/>
            <a:chOff x="0" y="0"/>
            <a:chExt cx="5606270" cy="2178813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5606270" cy="1307598"/>
              <a:chOff x="0" y="0"/>
              <a:chExt cx="1052979" cy="245595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052979" cy="245595"/>
              </a:xfrm>
              <a:custGeom>
                <a:avLst/>
                <a:gdLst/>
                <a:ahLst/>
                <a:cxnLst/>
                <a:rect l="l" t="t" r="r" b="b"/>
                <a:pathLst>
                  <a:path w="1052979" h="245595">
                    <a:moveTo>
                      <a:pt x="0" y="0"/>
                    </a:moveTo>
                    <a:lnTo>
                      <a:pt x="1052979" y="0"/>
                    </a:lnTo>
                    <a:lnTo>
                      <a:pt x="1052979" y="245595"/>
                    </a:lnTo>
                    <a:lnTo>
                      <a:pt x="0" y="245595"/>
                    </a:lnTo>
                    <a:close/>
                  </a:path>
                </a:pathLst>
              </a:custGeom>
              <a:solidFill>
                <a:srgbClr val="FB9D9D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1052979" cy="29322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0"/>
                  </a:lnSpc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0" y="58575"/>
              <a:ext cx="5606270" cy="21202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237"/>
                </a:lnSpc>
              </a:pPr>
              <a:r>
                <a:rPr lang="en-US" sz="4455">
                  <a:solidFill>
                    <a:srgbClr val="FFFFFF"/>
                  </a:solidFill>
                  <a:latin typeface="IBM Plex Sans KR SemiBold" panose="020B0703050203000203" pitchFamily="50" charset="-127"/>
                  <a:ea typeface="IBM Plex Sans KR SemiBold" panose="020B0703050203000203" pitchFamily="50" charset="-127"/>
                  <a:cs typeface="TDTD가온"/>
                  <a:sym typeface="TDTD가온"/>
                </a:rPr>
                <a:t>소제목 작성</a:t>
              </a:r>
            </a:p>
            <a:p>
              <a:pPr algn="ctr">
                <a:lnSpc>
                  <a:spcPts val="6237"/>
                </a:lnSpc>
                <a:spcBef>
                  <a:spcPct val="0"/>
                </a:spcBef>
              </a:pPr>
              <a:endParaRPr lang="en-US" sz="4455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endParaRP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647367" y="5943807"/>
            <a:ext cx="5508189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여기는 본문작성해주세요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Plex Sans KR SemiBold 30pt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246018" y="4212602"/>
            <a:ext cx="2827481" cy="358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5"/>
              </a:lnSpc>
            </a:pPr>
            <a:r>
              <a:rPr lang="en-US" sz="2199" spc="160">
                <a:solidFill>
                  <a:srgbClr val="897E76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RoxboroughCF"/>
                <a:sym typeface="RoxboroughCF"/>
              </a:rPr>
              <a:t>내용 작성해주세요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-273400" y="616409"/>
            <a:ext cx="904720" cy="8748843"/>
            <a:chOff x="0" y="0"/>
            <a:chExt cx="2286810" cy="230422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286809" cy="2304222"/>
            </a:xfrm>
            <a:custGeom>
              <a:avLst/>
              <a:gdLst/>
              <a:ahLst/>
              <a:cxnLst/>
              <a:rect l="l" t="t" r="r" b="b"/>
              <a:pathLst>
                <a:path w="2286809" h="2304222">
                  <a:moveTo>
                    <a:pt x="44582" y="0"/>
                  </a:moveTo>
                  <a:lnTo>
                    <a:pt x="2242227" y="0"/>
                  </a:lnTo>
                  <a:cubicBezTo>
                    <a:pt x="2266849" y="0"/>
                    <a:pt x="2286809" y="19960"/>
                    <a:pt x="2286809" y="44582"/>
                  </a:cubicBezTo>
                  <a:lnTo>
                    <a:pt x="2286809" y="2259640"/>
                  </a:lnTo>
                  <a:cubicBezTo>
                    <a:pt x="2286809" y="2284262"/>
                    <a:pt x="2266849" y="2304222"/>
                    <a:pt x="2242227" y="2304222"/>
                  </a:cubicBezTo>
                  <a:lnTo>
                    <a:pt x="44582" y="2304222"/>
                  </a:lnTo>
                  <a:cubicBezTo>
                    <a:pt x="19960" y="2304222"/>
                    <a:pt x="0" y="2284262"/>
                    <a:pt x="0" y="2259640"/>
                  </a:cubicBezTo>
                  <a:lnTo>
                    <a:pt x="0" y="44582"/>
                  </a:lnTo>
                  <a:cubicBezTo>
                    <a:pt x="0" y="19960"/>
                    <a:pt x="19960" y="0"/>
                    <a:pt x="44582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57150"/>
              <a:ext cx="2286810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354803" y="2548884"/>
            <a:ext cx="1347794" cy="4911604"/>
            <a:chOff x="0" y="0"/>
            <a:chExt cx="1797058" cy="6548805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1031936"/>
              <a:ext cx="371702" cy="371536"/>
              <a:chOff x="0" y="0"/>
              <a:chExt cx="848212" cy="847833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>
              <a:off x="0" y="0"/>
              <a:ext cx="371702" cy="371536"/>
              <a:chOff x="0" y="0"/>
              <a:chExt cx="848212" cy="847833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>
              <a:off x="0" y="2060285"/>
              <a:ext cx="371702" cy="371536"/>
              <a:chOff x="0" y="0"/>
              <a:chExt cx="848212" cy="847833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32" name="Group 32"/>
            <p:cNvGrpSpPr/>
            <p:nvPr/>
          </p:nvGrpSpPr>
          <p:grpSpPr>
            <a:xfrm>
              <a:off x="0" y="3088635"/>
              <a:ext cx="371702" cy="371536"/>
              <a:chOff x="0" y="0"/>
              <a:chExt cx="848212" cy="847833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35" name="Group 35"/>
            <p:cNvGrpSpPr/>
            <p:nvPr/>
          </p:nvGrpSpPr>
          <p:grpSpPr>
            <a:xfrm>
              <a:off x="0" y="4116984"/>
              <a:ext cx="371702" cy="371536"/>
              <a:chOff x="0" y="0"/>
              <a:chExt cx="848212" cy="847833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>
              <a:off x="0" y="5145334"/>
              <a:ext cx="371702" cy="371536"/>
              <a:chOff x="0" y="0"/>
              <a:chExt cx="848212" cy="847833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41" name="Group 41"/>
            <p:cNvGrpSpPr/>
            <p:nvPr/>
          </p:nvGrpSpPr>
          <p:grpSpPr>
            <a:xfrm>
              <a:off x="0" y="6177270"/>
              <a:ext cx="371702" cy="371536"/>
              <a:chOff x="0" y="0"/>
              <a:chExt cx="848212" cy="847833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43" name="TextBox 43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44" name="Group 44"/>
            <p:cNvGrpSpPr/>
            <p:nvPr/>
          </p:nvGrpSpPr>
          <p:grpSpPr>
            <a:xfrm>
              <a:off x="1425356" y="1031936"/>
              <a:ext cx="371702" cy="371536"/>
              <a:chOff x="0" y="0"/>
              <a:chExt cx="848212" cy="847833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46" name="TextBox 46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47" name="Group 47"/>
            <p:cNvGrpSpPr/>
            <p:nvPr/>
          </p:nvGrpSpPr>
          <p:grpSpPr>
            <a:xfrm>
              <a:off x="1425356" y="0"/>
              <a:ext cx="371702" cy="371536"/>
              <a:chOff x="0" y="0"/>
              <a:chExt cx="848212" cy="847833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49" name="TextBox 49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50" name="Group 50"/>
            <p:cNvGrpSpPr/>
            <p:nvPr/>
          </p:nvGrpSpPr>
          <p:grpSpPr>
            <a:xfrm>
              <a:off x="1425356" y="2060285"/>
              <a:ext cx="371702" cy="371536"/>
              <a:chOff x="0" y="0"/>
              <a:chExt cx="848212" cy="847833"/>
            </a:xfrm>
          </p:grpSpPr>
          <p:sp>
            <p:nvSpPr>
              <p:cNvPr id="51" name="Freeform 51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52" name="TextBox 52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53" name="Group 53"/>
            <p:cNvGrpSpPr/>
            <p:nvPr/>
          </p:nvGrpSpPr>
          <p:grpSpPr>
            <a:xfrm>
              <a:off x="1425356" y="3088635"/>
              <a:ext cx="371702" cy="371536"/>
              <a:chOff x="0" y="0"/>
              <a:chExt cx="848212" cy="847833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55" name="TextBox 55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56" name="Group 56"/>
            <p:cNvGrpSpPr/>
            <p:nvPr/>
          </p:nvGrpSpPr>
          <p:grpSpPr>
            <a:xfrm>
              <a:off x="1425356" y="4116984"/>
              <a:ext cx="371702" cy="371536"/>
              <a:chOff x="0" y="0"/>
              <a:chExt cx="848212" cy="847833"/>
            </a:xfrm>
          </p:grpSpPr>
          <p:sp>
            <p:nvSpPr>
              <p:cNvPr id="57" name="Freeform 57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58" name="TextBox 58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59" name="Group 59"/>
            <p:cNvGrpSpPr/>
            <p:nvPr/>
          </p:nvGrpSpPr>
          <p:grpSpPr>
            <a:xfrm>
              <a:off x="1425356" y="5145334"/>
              <a:ext cx="371702" cy="371536"/>
              <a:chOff x="0" y="0"/>
              <a:chExt cx="848212" cy="847833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61" name="TextBox 61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62" name="Group 62"/>
            <p:cNvGrpSpPr/>
            <p:nvPr/>
          </p:nvGrpSpPr>
          <p:grpSpPr>
            <a:xfrm>
              <a:off x="1425356" y="6177270"/>
              <a:ext cx="371702" cy="371536"/>
              <a:chOff x="0" y="0"/>
              <a:chExt cx="848212" cy="847833"/>
            </a:xfrm>
          </p:grpSpPr>
          <p:sp>
            <p:nvSpPr>
              <p:cNvPr id="63" name="Freeform 63"/>
              <p:cNvSpPr/>
              <p:nvPr/>
            </p:nvSpPr>
            <p:spPr>
              <a:xfrm>
                <a:off x="0" y="0"/>
                <a:ext cx="848212" cy="847833"/>
              </a:xfrm>
              <a:custGeom>
                <a:avLst/>
                <a:gdLst/>
                <a:ahLst/>
                <a:cxnLst/>
                <a:rect l="l" t="t" r="r" b="b"/>
                <a:pathLst>
                  <a:path w="848212" h="847833">
                    <a:moveTo>
                      <a:pt x="424106" y="0"/>
                    </a:moveTo>
                    <a:cubicBezTo>
                      <a:pt x="189879" y="0"/>
                      <a:pt x="0" y="189794"/>
                      <a:pt x="0" y="423916"/>
                    </a:cubicBezTo>
                    <a:cubicBezTo>
                      <a:pt x="0" y="658039"/>
                      <a:pt x="189879" y="847833"/>
                      <a:pt x="424106" y="847833"/>
                    </a:cubicBezTo>
                    <a:cubicBezTo>
                      <a:pt x="658333" y="847833"/>
                      <a:pt x="848212" y="658039"/>
                      <a:pt x="848212" y="423916"/>
                    </a:cubicBezTo>
                    <a:cubicBezTo>
                      <a:pt x="848212" y="189794"/>
                      <a:pt x="658333" y="0"/>
                      <a:pt x="424106" y="0"/>
                    </a:cubicBezTo>
                    <a:lnTo>
                      <a:pt x="424106" y="0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64" name="TextBox 64"/>
              <p:cNvSpPr txBox="1"/>
              <p:nvPr/>
            </p:nvSpPr>
            <p:spPr>
              <a:xfrm>
                <a:off x="79520" y="41384"/>
                <a:ext cx="689172" cy="72696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2306"/>
                  </a:lnSpc>
                  <a:spcBef>
                    <a:spcPct val="0"/>
                  </a:spcBef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65" name="Group 65"/>
            <p:cNvGrpSpPr/>
            <p:nvPr/>
          </p:nvGrpSpPr>
          <p:grpSpPr>
            <a:xfrm>
              <a:off x="118381" y="1129899"/>
              <a:ext cx="1555142" cy="193931"/>
              <a:chOff x="0" y="0"/>
              <a:chExt cx="309964" cy="38653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309964" cy="38653"/>
              </a:xfrm>
              <a:custGeom>
                <a:avLst/>
                <a:gdLst/>
                <a:ahLst/>
                <a:cxnLst/>
                <a:rect l="l" t="t" r="r" b="b"/>
                <a:pathLst>
                  <a:path w="309964" h="38653">
                    <a:moveTo>
                      <a:pt x="19327" y="0"/>
                    </a:moveTo>
                    <a:lnTo>
                      <a:pt x="290637" y="0"/>
                    </a:lnTo>
                    <a:cubicBezTo>
                      <a:pt x="295763" y="0"/>
                      <a:pt x="300678" y="2036"/>
                      <a:pt x="304303" y="5661"/>
                    </a:cubicBezTo>
                    <a:cubicBezTo>
                      <a:pt x="307927" y="9285"/>
                      <a:pt x="309964" y="14201"/>
                      <a:pt x="309964" y="19327"/>
                    </a:cubicBezTo>
                    <a:lnTo>
                      <a:pt x="309964" y="19327"/>
                    </a:lnTo>
                    <a:cubicBezTo>
                      <a:pt x="309964" y="30001"/>
                      <a:pt x="301311" y="38653"/>
                      <a:pt x="290637" y="38653"/>
                    </a:cubicBezTo>
                    <a:lnTo>
                      <a:pt x="19327" y="38653"/>
                    </a:lnTo>
                    <a:cubicBezTo>
                      <a:pt x="8653" y="38653"/>
                      <a:pt x="0" y="30001"/>
                      <a:pt x="0" y="19327"/>
                    </a:cubicBezTo>
                    <a:lnTo>
                      <a:pt x="0" y="19327"/>
                    </a:lnTo>
                    <a:cubicBezTo>
                      <a:pt x="0" y="8653"/>
                      <a:pt x="8653" y="0"/>
                      <a:pt x="19327" y="0"/>
                    </a:cubicBezTo>
                    <a:close/>
                  </a:path>
                </a:pathLst>
              </a:custGeom>
              <a:solidFill>
                <a:srgbClr val="E0E7EF"/>
              </a:solidFill>
              <a:ln w="190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67" name="TextBox 67"/>
              <p:cNvSpPr txBox="1"/>
              <p:nvPr/>
            </p:nvSpPr>
            <p:spPr>
              <a:xfrm>
                <a:off x="0" y="-19050"/>
                <a:ext cx="309964" cy="57703"/>
              </a:xfrm>
              <a:prstGeom prst="rect">
                <a:avLst/>
              </a:prstGeom>
            </p:spPr>
            <p:txBody>
              <a:bodyPr lIns="50345" tIns="50345" rIns="50345" bIns="50345" rtlCol="0" anchor="ctr"/>
              <a:lstStyle/>
              <a:p>
                <a:pPr algn="ctr">
                  <a:lnSpc>
                    <a:spcPts val="1685"/>
                  </a:lnSpc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68" name="Group 68"/>
            <p:cNvGrpSpPr/>
            <p:nvPr/>
          </p:nvGrpSpPr>
          <p:grpSpPr>
            <a:xfrm>
              <a:off x="118381" y="101405"/>
              <a:ext cx="1555142" cy="193931"/>
              <a:chOff x="0" y="0"/>
              <a:chExt cx="309964" cy="38653"/>
            </a:xfrm>
          </p:grpSpPr>
          <p:sp>
            <p:nvSpPr>
              <p:cNvPr id="69" name="Freeform 69"/>
              <p:cNvSpPr/>
              <p:nvPr/>
            </p:nvSpPr>
            <p:spPr>
              <a:xfrm>
                <a:off x="0" y="0"/>
                <a:ext cx="309964" cy="38653"/>
              </a:xfrm>
              <a:custGeom>
                <a:avLst/>
                <a:gdLst/>
                <a:ahLst/>
                <a:cxnLst/>
                <a:rect l="l" t="t" r="r" b="b"/>
                <a:pathLst>
                  <a:path w="309964" h="38653">
                    <a:moveTo>
                      <a:pt x="19327" y="0"/>
                    </a:moveTo>
                    <a:lnTo>
                      <a:pt x="290637" y="0"/>
                    </a:lnTo>
                    <a:cubicBezTo>
                      <a:pt x="295763" y="0"/>
                      <a:pt x="300678" y="2036"/>
                      <a:pt x="304303" y="5661"/>
                    </a:cubicBezTo>
                    <a:cubicBezTo>
                      <a:pt x="307927" y="9285"/>
                      <a:pt x="309964" y="14201"/>
                      <a:pt x="309964" y="19327"/>
                    </a:cubicBezTo>
                    <a:lnTo>
                      <a:pt x="309964" y="19327"/>
                    </a:lnTo>
                    <a:cubicBezTo>
                      <a:pt x="309964" y="30001"/>
                      <a:pt x="301311" y="38653"/>
                      <a:pt x="290637" y="38653"/>
                    </a:cubicBezTo>
                    <a:lnTo>
                      <a:pt x="19327" y="38653"/>
                    </a:lnTo>
                    <a:cubicBezTo>
                      <a:pt x="8653" y="38653"/>
                      <a:pt x="0" y="30001"/>
                      <a:pt x="0" y="19327"/>
                    </a:cubicBezTo>
                    <a:lnTo>
                      <a:pt x="0" y="19327"/>
                    </a:lnTo>
                    <a:cubicBezTo>
                      <a:pt x="0" y="8653"/>
                      <a:pt x="8653" y="0"/>
                      <a:pt x="19327" y="0"/>
                    </a:cubicBezTo>
                    <a:close/>
                  </a:path>
                </a:pathLst>
              </a:custGeom>
              <a:solidFill>
                <a:srgbClr val="E0E7EF"/>
              </a:solidFill>
              <a:ln w="190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70" name="TextBox 70"/>
              <p:cNvSpPr txBox="1"/>
              <p:nvPr/>
            </p:nvSpPr>
            <p:spPr>
              <a:xfrm>
                <a:off x="0" y="-19050"/>
                <a:ext cx="309964" cy="57703"/>
              </a:xfrm>
              <a:prstGeom prst="rect">
                <a:avLst/>
              </a:prstGeom>
            </p:spPr>
            <p:txBody>
              <a:bodyPr lIns="50345" tIns="50345" rIns="50345" bIns="50345" rtlCol="0" anchor="ctr"/>
              <a:lstStyle/>
              <a:p>
                <a:pPr algn="ctr">
                  <a:lnSpc>
                    <a:spcPts val="1685"/>
                  </a:lnSpc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71" name="Group 71"/>
            <p:cNvGrpSpPr/>
            <p:nvPr/>
          </p:nvGrpSpPr>
          <p:grpSpPr>
            <a:xfrm>
              <a:off x="118381" y="2153668"/>
              <a:ext cx="1555142" cy="193931"/>
              <a:chOff x="0" y="0"/>
              <a:chExt cx="309964" cy="38653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0" y="0"/>
                <a:ext cx="309964" cy="38653"/>
              </a:xfrm>
              <a:custGeom>
                <a:avLst/>
                <a:gdLst/>
                <a:ahLst/>
                <a:cxnLst/>
                <a:rect l="l" t="t" r="r" b="b"/>
                <a:pathLst>
                  <a:path w="309964" h="38653">
                    <a:moveTo>
                      <a:pt x="19327" y="0"/>
                    </a:moveTo>
                    <a:lnTo>
                      <a:pt x="290637" y="0"/>
                    </a:lnTo>
                    <a:cubicBezTo>
                      <a:pt x="295763" y="0"/>
                      <a:pt x="300678" y="2036"/>
                      <a:pt x="304303" y="5661"/>
                    </a:cubicBezTo>
                    <a:cubicBezTo>
                      <a:pt x="307927" y="9285"/>
                      <a:pt x="309964" y="14201"/>
                      <a:pt x="309964" y="19327"/>
                    </a:cubicBezTo>
                    <a:lnTo>
                      <a:pt x="309964" y="19327"/>
                    </a:lnTo>
                    <a:cubicBezTo>
                      <a:pt x="309964" y="30001"/>
                      <a:pt x="301311" y="38653"/>
                      <a:pt x="290637" y="38653"/>
                    </a:cubicBezTo>
                    <a:lnTo>
                      <a:pt x="19327" y="38653"/>
                    </a:lnTo>
                    <a:cubicBezTo>
                      <a:pt x="8653" y="38653"/>
                      <a:pt x="0" y="30001"/>
                      <a:pt x="0" y="19327"/>
                    </a:cubicBezTo>
                    <a:lnTo>
                      <a:pt x="0" y="19327"/>
                    </a:lnTo>
                    <a:cubicBezTo>
                      <a:pt x="0" y="8653"/>
                      <a:pt x="8653" y="0"/>
                      <a:pt x="19327" y="0"/>
                    </a:cubicBezTo>
                    <a:close/>
                  </a:path>
                </a:pathLst>
              </a:custGeom>
              <a:solidFill>
                <a:srgbClr val="E0E7EF"/>
              </a:solidFill>
              <a:ln w="190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73" name="TextBox 73"/>
              <p:cNvSpPr txBox="1"/>
              <p:nvPr/>
            </p:nvSpPr>
            <p:spPr>
              <a:xfrm>
                <a:off x="0" y="-19050"/>
                <a:ext cx="309964" cy="57703"/>
              </a:xfrm>
              <a:prstGeom prst="rect">
                <a:avLst/>
              </a:prstGeom>
            </p:spPr>
            <p:txBody>
              <a:bodyPr lIns="50345" tIns="50345" rIns="50345" bIns="50345" rtlCol="0" anchor="ctr"/>
              <a:lstStyle/>
              <a:p>
                <a:pPr algn="ctr">
                  <a:lnSpc>
                    <a:spcPts val="1685"/>
                  </a:lnSpc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74" name="Group 74"/>
            <p:cNvGrpSpPr/>
            <p:nvPr/>
          </p:nvGrpSpPr>
          <p:grpSpPr>
            <a:xfrm>
              <a:off x="118381" y="3177437"/>
              <a:ext cx="1555142" cy="193931"/>
              <a:chOff x="0" y="0"/>
              <a:chExt cx="309964" cy="38653"/>
            </a:xfrm>
          </p:grpSpPr>
          <p:sp>
            <p:nvSpPr>
              <p:cNvPr id="75" name="Freeform 75"/>
              <p:cNvSpPr/>
              <p:nvPr/>
            </p:nvSpPr>
            <p:spPr>
              <a:xfrm>
                <a:off x="0" y="0"/>
                <a:ext cx="309964" cy="38653"/>
              </a:xfrm>
              <a:custGeom>
                <a:avLst/>
                <a:gdLst/>
                <a:ahLst/>
                <a:cxnLst/>
                <a:rect l="l" t="t" r="r" b="b"/>
                <a:pathLst>
                  <a:path w="309964" h="38653">
                    <a:moveTo>
                      <a:pt x="19327" y="0"/>
                    </a:moveTo>
                    <a:lnTo>
                      <a:pt x="290637" y="0"/>
                    </a:lnTo>
                    <a:cubicBezTo>
                      <a:pt x="295763" y="0"/>
                      <a:pt x="300678" y="2036"/>
                      <a:pt x="304303" y="5661"/>
                    </a:cubicBezTo>
                    <a:cubicBezTo>
                      <a:pt x="307927" y="9285"/>
                      <a:pt x="309964" y="14201"/>
                      <a:pt x="309964" y="19327"/>
                    </a:cubicBezTo>
                    <a:lnTo>
                      <a:pt x="309964" y="19327"/>
                    </a:lnTo>
                    <a:cubicBezTo>
                      <a:pt x="309964" y="30001"/>
                      <a:pt x="301311" y="38653"/>
                      <a:pt x="290637" y="38653"/>
                    </a:cubicBezTo>
                    <a:lnTo>
                      <a:pt x="19327" y="38653"/>
                    </a:lnTo>
                    <a:cubicBezTo>
                      <a:pt x="8653" y="38653"/>
                      <a:pt x="0" y="30001"/>
                      <a:pt x="0" y="19327"/>
                    </a:cubicBezTo>
                    <a:lnTo>
                      <a:pt x="0" y="19327"/>
                    </a:lnTo>
                    <a:cubicBezTo>
                      <a:pt x="0" y="8653"/>
                      <a:pt x="8653" y="0"/>
                      <a:pt x="19327" y="0"/>
                    </a:cubicBezTo>
                    <a:close/>
                  </a:path>
                </a:pathLst>
              </a:custGeom>
              <a:solidFill>
                <a:srgbClr val="E0E7EF"/>
              </a:solidFill>
              <a:ln w="190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76" name="TextBox 76"/>
              <p:cNvSpPr txBox="1"/>
              <p:nvPr/>
            </p:nvSpPr>
            <p:spPr>
              <a:xfrm>
                <a:off x="0" y="-19050"/>
                <a:ext cx="309964" cy="57703"/>
              </a:xfrm>
              <a:prstGeom prst="rect">
                <a:avLst/>
              </a:prstGeom>
            </p:spPr>
            <p:txBody>
              <a:bodyPr lIns="50345" tIns="50345" rIns="50345" bIns="50345" rtlCol="0" anchor="ctr"/>
              <a:lstStyle/>
              <a:p>
                <a:pPr algn="ctr">
                  <a:lnSpc>
                    <a:spcPts val="1685"/>
                  </a:lnSpc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77" name="Group 77"/>
            <p:cNvGrpSpPr/>
            <p:nvPr/>
          </p:nvGrpSpPr>
          <p:grpSpPr>
            <a:xfrm>
              <a:off x="118381" y="4201206"/>
              <a:ext cx="1555142" cy="193931"/>
              <a:chOff x="0" y="0"/>
              <a:chExt cx="309964" cy="38653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309964" cy="38653"/>
              </a:xfrm>
              <a:custGeom>
                <a:avLst/>
                <a:gdLst/>
                <a:ahLst/>
                <a:cxnLst/>
                <a:rect l="l" t="t" r="r" b="b"/>
                <a:pathLst>
                  <a:path w="309964" h="38653">
                    <a:moveTo>
                      <a:pt x="19327" y="0"/>
                    </a:moveTo>
                    <a:lnTo>
                      <a:pt x="290637" y="0"/>
                    </a:lnTo>
                    <a:cubicBezTo>
                      <a:pt x="295763" y="0"/>
                      <a:pt x="300678" y="2036"/>
                      <a:pt x="304303" y="5661"/>
                    </a:cubicBezTo>
                    <a:cubicBezTo>
                      <a:pt x="307927" y="9285"/>
                      <a:pt x="309964" y="14201"/>
                      <a:pt x="309964" y="19327"/>
                    </a:cubicBezTo>
                    <a:lnTo>
                      <a:pt x="309964" y="19327"/>
                    </a:lnTo>
                    <a:cubicBezTo>
                      <a:pt x="309964" y="30001"/>
                      <a:pt x="301311" y="38653"/>
                      <a:pt x="290637" y="38653"/>
                    </a:cubicBezTo>
                    <a:lnTo>
                      <a:pt x="19327" y="38653"/>
                    </a:lnTo>
                    <a:cubicBezTo>
                      <a:pt x="8653" y="38653"/>
                      <a:pt x="0" y="30001"/>
                      <a:pt x="0" y="19327"/>
                    </a:cubicBezTo>
                    <a:lnTo>
                      <a:pt x="0" y="19327"/>
                    </a:lnTo>
                    <a:cubicBezTo>
                      <a:pt x="0" y="8653"/>
                      <a:pt x="8653" y="0"/>
                      <a:pt x="19327" y="0"/>
                    </a:cubicBezTo>
                    <a:close/>
                  </a:path>
                </a:pathLst>
              </a:custGeom>
              <a:solidFill>
                <a:srgbClr val="E0E7EF"/>
              </a:solidFill>
              <a:ln w="190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79" name="TextBox 79"/>
              <p:cNvSpPr txBox="1"/>
              <p:nvPr/>
            </p:nvSpPr>
            <p:spPr>
              <a:xfrm>
                <a:off x="0" y="-19050"/>
                <a:ext cx="309964" cy="57703"/>
              </a:xfrm>
              <a:prstGeom prst="rect">
                <a:avLst/>
              </a:prstGeom>
            </p:spPr>
            <p:txBody>
              <a:bodyPr lIns="50345" tIns="50345" rIns="50345" bIns="50345" rtlCol="0" anchor="ctr"/>
              <a:lstStyle/>
              <a:p>
                <a:pPr algn="ctr">
                  <a:lnSpc>
                    <a:spcPts val="1685"/>
                  </a:lnSpc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80" name="Group 80"/>
            <p:cNvGrpSpPr/>
            <p:nvPr/>
          </p:nvGrpSpPr>
          <p:grpSpPr>
            <a:xfrm>
              <a:off x="118381" y="5224976"/>
              <a:ext cx="1555142" cy="193931"/>
              <a:chOff x="0" y="0"/>
              <a:chExt cx="309964" cy="38653"/>
            </a:xfrm>
          </p:grpSpPr>
          <p:sp>
            <p:nvSpPr>
              <p:cNvPr id="81" name="Freeform 81"/>
              <p:cNvSpPr/>
              <p:nvPr/>
            </p:nvSpPr>
            <p:spPr>
              <a:xfrm>
                <a:off x="0" y="0"/>
                <a:ext cx="309964" cy="38653"/>
              </a:xfrm>
              <a:custGeom>
                <a:avLst/>
                <a:gdLst/>
                <a:ahLst/>
                <a:cxnLst/>
                <a:rect l="l" t="t" r="r" b="b"/>
                <a:pathLst>
                  <a:path w="309964" h="38653">
                    <a:moveTo>
                      <a:pt x="19327" y="0"/>
                    </a:moveTo>
                    <a:lnTo>
                      <a:pt x="290637" y="0"/>
                    </a:lnTo>
                    <a:cubicBezTo>
                      <a:pt x="295763" y="0"/>
                      <a:pt x="300678" y="2036"/>
                      <a:pt x="304303" y="5661"/>
                    </a:cubicBezTo>
                    <a:cubicBezTo>
                      <a:pt x="307927" y="9285"/>
                      <a:pt x="309964" y="14201"/>
                      <a:pt x="309964" y="19327"/>
                    </a:cubicBezTo>
                    <a:lnTo>
                      <a:pt x="309964" y="19327"/>
                    </a:lnTo>
                    <a:cubicBezTo>
                      <a:pt x="309964" y="30001"/>
                      <a:pt x="301311" y="38653"/>
                      <a:pt x="290637" y="38653"/>
                    </a:cubicBezTo>
                    <a:lnTo>
                      <a:pt x="19327" y="38653"/>
                    </a:lnTo>
                    <a:cubicBezTo>
                      <a:pt x="8653" y="38653"/>
                      <a:pt x="0" y="30001"/>
                      <a:pt x="0" y="19327"/>
                    </a:cubicBezTo>
                    <a:lnTo>
                      <a:pt x="0" y="19327"/>
                    </a:lnTo>
                    <a:cubicBezTo>
                      <a:pt x="0" y="8653"/>
                      <a:pt x="8653" y="0"/>
                      <a:pt x="19327" y="0"/>
                    </a:cubicBezTo>
                    <a:close/>
                  </a:path>
                </a:pathLst>
              </a:custGeom>
              <a:solidFill>
                <a:srgbClr val="E0E7EF"/>
              </a:solidFill>
              <a:ln w="190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82" name="TextBox 82"/>
              <p:cNvSpPr txBox="1"/>
              <p:nvPr/>
            </p:nvSpPr>
            <p:spPr>
              <a:xfrm>
                <a:off x="0" y="-19050"/>
                <a:ext cx="309964" cy="57703"/>
              </a:xfrm>
              <a:prstGeom prst="rect">
                <a:avLst/>
              </a:prstGeom>
            </p:spPr>
            <p:txBody>
              <a:bodyPr lIns="50345" tIns="50345" rIns="50345" bIns="50345" rtlCol="0" anchor="ctr"/>
              <a:lstStyle/>
              <a:p>
                <a:pPr algn="ctr">
                  <a:lnSpc>
                    <a:spcPts val="1685"/>
                  </a:lnSpc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  <p:grpSp>
          <p:nvGrpSpPr>
            <p:cNvPr id="83" name="Group 83"/>
            <p:cNvGrpSpPr/>
            <p:nvPr/>
          </p:nvGrpSpPr>
          <p:grpSpPr>
            <a:xfrm>
              <a:off x="118381" y="6266170"/>
              <a:ext cx="1555142" cy="193931"/>
              <a:chOff x="0" y="0"/>
              <a:chExt cx="309964" cy="38653"/>
            </a:xfrm>
          </p:grpSpPr>
          <p:sp>
            <p:nvSpPr>
              <p:cNvPr id="84" name="Freeform 84"/>
              <p:cNvSpPr/>
              <p:nvPr/>
            </p:nvSpPr>
            <p:spPr>
              <a:xfrm>
                <a:off x="0" y="0"/>
                <a:ext cx="309964" cy="38653"/>
              </a:xfrm>
              <a:custGeom>
                <a:avLst/>
                <a:gdLst/>
                <a:ahLst/>
                <a:cxnLst/>
                <a:rect l="l" t="t" r="r" b="b"/>
                <a:pathLst>
                  <a:path w="309964" h="38653">
                    <a:moveTo>
                      <a:pt x="19327" y="0"/>
                    </a:moveTo>
                    <a:lnTo>
                      <a:pt x="290637" y="0"/>
                    </a:lnTo>
                    <a:cubicBezTo>
                      <a:pt x="295763" y="0"/>
                      <a:pt x="300678" y="2036"/>
                      <a:pt x="304303" y="5661"/>
                    </a:cubicBezTo>
                    <a:cubicBezTo>
                      <a:pt x="307927" y="9285"/>
                      <a:pt x="309964" y="14201"/>
                      <a:pt x="309964" y="19327"/>
                    </a:cubicBezTo>
                    <a:lnTo>
                      <a:pt x="309964" y="19327"/>
                    </a:lnTo>
                    <a:cubicBezTo>
                      <a:pt x="309964" y="30001"/>
                      <a:pt x="301311" y="38653"/>
                      <a:pt x="290637" y="38653"/>
                    </a:cubicBezTo>
                    <a:lnTo>
                      <a:pt x="19327" y="38653"/>
                    </a:lnTo>
                    <a:cubicBezTo>
                      <a:pt x="8653" y="38653"/>
                      <a:pt x="0" y="30001"/>
                      <a:pt x="0" y="19327"/>
                    </a:cubicBezTo>
                    <a:lnTo>
                      <a:pt x="0" y="19327"/>
                    </a:lnTo>
                    <a:cubicBezTo>
                      <a:pt x="0" y="8653"/>
                      <a:pt x="8653" y="0"/>
                      <a:pt x="19327" y="0"/>
                    </a:cubicBezTo>
                    <a:close/>
                  </a:path>
                </a:pathLst>
              </a:custGeom>
              <a:solidFill>
                <a:srgbClr val="E0E7EF"/>
              </a:solidFill>
              <a:ln w="19050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85" name="TextBox 85"/>
              <p:cNvSpPr txBox="1"/>
              <p:nvPr/>
            </p:nvSpPr>
            <p:spPr>
              <a:xfrm>
                <a:off x="0" y="-19050"/>
                <a:ext cx="309964" cy="57703"/>
              </a:xfrm>
              <a:prstGeom prst="rect">
                <a:avLst/>
              </a:prstGeom>
            </p:spPr>
            <p:txBody>
              <a:bodyPr lIns="50345" tIns="50345" rIns="50345" bIns="50345" rtlCol="0" anchor="ctr"/>
              <a:lstStyle/>
              <a:p>
                <a:pPr algn="ctr">
                  <a:lnSpc>
                    <a:spcPts val="1685"/>
                  </a:lnSpc>
                </a:pPr>
                <a:endParaRPr>
                  <a:latin typeface="IBM Plex Sans KR SemiBold" panose="020B0703050203000203" pitchFamily="50" charset="-127"/>
                  <a:ea typeface="IBM Plex Sans KR SemiBold" panose="020B0703050203000203" pitchFamily="50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64775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079775" y="6142942"/>
            <a:ext cx="2826378" cy="2532619"/>
            <a:chOff x="0" y="0"/>
            <a:chExt cx="883036" cy="79125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83036" cy="791258"/>
            </a:xfrm>
            <a:custGeom>
              <a:avLst/>
              <a:gdLst/>
              <a:ahLst/>
              <a:cxnLst/>
              <a:rect l="l" t="t" r="r" b="b"/>
              <a:pathLst>
                <a:path w="883036" h="791258">
                  <a:moveTo>
                    <a:pt x="0" y="0"/>
                  </a:moveTo>
                  <a:lnTo>
                    <a:pt x="883036" y="0"/>
                  </a:lnTo>
                  <a:lnTo>
                    <a:pt x="883036" y="791258"/>
                  </a:lnTo>
                  <a:lnTo>
                    <a:pt x="0" y="79125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37453" y="2787984"/>
            <a:ext cx="4158671" cy="2888570"/>
            <a:chOff x="0" y="0"/>
            <a:chExt cx="1299281" cy="90246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99281" cy="902467"/>
            </a:xfrm>
            <a:custGeom>
              <a:avLst/>
              <a:gdLst/>
              <a:ahLst/>
              <a:cxnLst/>
              <a:rect l="l" t="t" r="r" b="b"/>
              <a:pathLst>
                <a:path w="1299281" h="902467">
                  <a:moveTo>
                    <a:pt x="0" y="0"/>
                  </a:moveTo>
                  <a:lnTo>
                    <a:pt x="1299281" y="0"/>
                  </a:lnTo>
                  <a:lnTo>
                    <a:pt x="1299281" y="902467"/>
                  </a:lnTo>
                  <a:lnTo>
                    <a:pt x="0" y="902467"/>
                  </a:lnTo>
                  <a:close/>
                </a:path>
              </a:pathLst>
            </a:custGeom>
            <a:solidFill>
              <a:srgbClr val="FFA47D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5308445" y="2786077"/>
            <a:ext cx="4158671" cy="2888570"/>
            <a:chOff x="0" y="0"/>
            <a:chExt cx="1299281" cy="90246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99281" cy="902467"/>
            </a:xfrm>
            <a:custGeom>
              <a:avLst/>
              <a:gdLst/>
              <a:ahLst/>
              <a:cxnLst/>
              <a:rect l="l" t="t" r="r" b="b"/>
              <a:pathLst>
                <a:path w="1299281" h="902467">
                  <a:moveTo>
                    <a:pt x="0" y="0"/>
                  </a:moveTo>
                  <a:lnTo>
                    <a:pt x="1299281" y="0"/>
                  </a:lnTo>
                  <a:lnTo>
                    <a:pt x="1299281" y="902467"/>
                  </a:lnTo>
                  <a:lnTo>
                    <a:pt x="0" y="902467"/>
                  </a:lnTo>
                  <a:close/>
                </a:path>
              </a:pathLst>
            </a:custGeom>
            <a:solidFill>
              <a:srgbClr val="7CCFF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196759" y="1393897"/>
            <a:ext cx="4204703" cy="980699"/>
            <a:chOff x="0" y="0"/>
            <a:chExt cx="1052979" cy="24559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52979" cy="245595"/>
            </a:xfrm>
            <a:custGeom>
              <a:avLst/>
              <a:gdLst/>
              <a:ahLst/>
              <a:cxnLst/>
              <a:rect l="l" t="t" r="r" b="b"/>
              <a:pathLst>
                <a:path w="1052979" h="245595">
                  <a:moveTo>
                    <a:pt x="0" y="0"/>
                  </a:moveTo>
                  <a:lnTo>
                    <a:pt x="1052979" y="0"/>
                  </a:lnTo>
                  <a:lnTo>
                    <a:pt x="1052979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1052979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14" name="Freeform 14"/>
          <p:cNvSpPr/>
          <p:nvPr/>
        </p:nvSpPr>
        <p:spPr>
          <a:xfrm rot="-499995">
            <a:off x="2267348" y="2600919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3" y="0"/>
                </a:lnTo>
                <a:lnTo>
                  <a:pt x="1449093" y="374130"/>
                </a:lnTo>
                <a:lnTo>
                  <a:pt x="0" y="3741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747482" y="6108902"/>
            <a:ext cx="4158671" cy="2888570"/>
            <a:chOff x="0" y="0"/>
            <a:chExt cx="1299281" cy="90246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99281" cy="902467"/>
            </a:xfrm>
            <a:custGeom>
              <a:avLst/>
              <a:gdLst/>
              <a:ahLst/>
              <a:cxnLst/>
              <a:rect l="l" t="t" r="r" b="b"/>
              <a:pathLst>
                <a:path w="1299281" h="902467">
                  <a:moveTo>
                    <a:pt x="0" y="0"/>
                  </a:moveTo>
                  <a:lnTo>
                    <a:pt x="1299281" y="0"/>
                  </a:lnTo>
                  <a:lnTo>
                    <a:pt x="1299281" y="902467"/>
                  </a:lnTo>
                  <a:lnTo>
                    <a:pt x="0" y="902467"/>
                  </a:lnTo>
                  <a:close/>
                </a:path>
              </a:pathLst>
            </a:custGeom>
            <a:solidFill>
              <a:srgbClr val="83B28D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737453" y="7060206"/>
            <a:ext cx="1312496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lacial Indifference Bold"/>
                <a:sym typeface="Glacial Indifference Bold"/>
              </a:rPr>
              <a:t>03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5323358" y="6086129"/>
            <a:ext cx="4128845" cy="2888570"/>
            <a:chOff x="0" y="0"/>
            <a:chExt cx="1289962" cy="90246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89962" cy="902467"/>
            </a:xfrm>
            <a:custGeom>
              <a:avLst/>
              <a:gdLst/>
              <a:ahLst/>
              <a:cxnLst/>
              <a:rect l="l" t="t" r="r" b="b"/>
              <a:pathLst>
                <a:path w="1289962" h="902467">
                  <a:moveTo>
                    <a:pt x="0" y="0"/>
                  </a:moveTo>
                  <a:lnTo>
                    <a:pt x="1289962" y="0"/>
                  </a:lnTo>
                  <a:lnTo>
                    <a:pt x="1289962" y="902467"/>
                  </a:lnTo>
                  <a:lnTo>
                    <a:pt x="0" y="902467"/>
                  </a:lnTo>
                  <a:close/>
                </a:path>
              </a:pathLst>
            </a:custGeom>
            <a:solidFill>
              <a:srgbClr val="FFCC7F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5323358" y="7060206"/>
            <a:ext cx="1359957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lacial Indifference Bold"/>
                <a:sym typeface="Glacial Indifference Bold"/>
              </a:rPr>
              <a:t>04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264882" y="3727558"/>
            <a:ext cx="1418433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lacial Indifference Bold"/>
                <a:sym typeface="Glacial Indifference Bold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54964" y="3737037"/>
            <a:ext cx="1312496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lacial Indifference Bold"/>
                <a:sym typeface="Glacial Indifference Bold"/>
              </a:rPr>
              <a:t>01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96759" y="1414015"/>
            <a:ext cx="4204703" cy="795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  <a:spcBef>
                <a:spcPct val="0"/>
              </a:spcBef>
            </a:pPr>
            <a:r>
              <a:rPr lang="en-US" sz="4455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소제목 작성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775964" y="3784708"/>
            <a:ext cx="3434001" cy="173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내용 작성해주세요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Plex Sans KR SemiBold 19pt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6460845" y="3551503"/>
            <a:ext cx="3434001" cy="173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내용 작성해주세요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Plex Sans KR SemiBold 19pt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582110" y="7117356"/>
            <a:ext cx="3434001" cy="173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내용 작성해주세요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Plex Sans KR SemiBold 19pt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6460845" y="7039964"/>
            <a:ext cx="3434001" cy="173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내용 작성해주세요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Plex Sans KR SemiBold 19pt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8" name="Freeform 28"/>
          <p:cNvSpPr/>
          <p:nvPr/>
        </p:nvSpPr>
        <p:spPr>
          <a:xfrm rot="-499995">
            <a:off x="6663234" y="2599013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3" y="0"/>
                </a:lnTo>
                <a:lnTo>
                  <a:pt x="1449093" y="374129"/>
                </a:lnTo>
                <a:lnTo>
                  <a:pt x="0" y="3741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 rot="-499995">
            <a:off x="2267348" y="5955877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3" y="0"/>
                </a:lnTo>
                <a:lnTo>
                  <a:pt x="1449093" y="374130"/>
                </a:lnTo>
                <a:lnTo>
                  <a:pt x="0" y="3741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 rot="-499995">
            <a:off x="6709291" y="5921837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3" y="0"/>
                </a:lnTo>
                <a:lnTo>
                  <a:pt x="1449093" y="374129"/>
                </a:lnTo>
                <a:lnTo>
                  <a:pt x="0" y="37412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75570" y="1207349"/>
            <a:ext cx="9135860" cy="7491405"/>
          </a:xfrm>
          <a:custGeom>
            <a:avLst/>
            <a:gdLst/>
            <a:ahLst/>
            <a:cxnLst/>
            <a:rect l="l" t="t" r="r" b="b"/>
            <a:pathLst>
              <a:path w="9135860" h="7491405">
                <a:moveTo>
                  <a:pt x="0" y="0"/>
                </a:moveTo>
                <a:lnTo>
                  <a:pt x="9135860" y="0"/>
                </a:lnTo>
                <a:lnTo>
                  <a:pt x="9135860" y="7491405"/>
                </a:lnTo>
                <a:lnTo>
                  <a:pt x="0" y="74914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041149" y="3523679"/>
            <a:ext cx="4204703" cy="3180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카드뉴스의 핵심</a:t>
            </a:r>
          </a:p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내용을 요약해서 </a:t>
            </a:r>
          </a:p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작성해주세요</a:t>
            </a:r>
          </a:p>
          <a:p>
            <a:pPr algn="ctr">
              <a:lnSpc>
                <a:spcPts val="6237"/>
              </a:lnSpc>
              <a:spcBef>
                <a:spcPct val="0"/>
              </a:spcBef>
            </a:pPr>
            <a:endParaRPr lang="en-US" sz="4455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303525" y="77049"/>
            <a:ext cx="7364469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6F6A67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Copyright © 2024, designed by 마린</a:t>
            </a:r>
          </a:p>
          <a:p>
            <a:pPr algn="ctr">
              <a:lnSpc>
                <a:spcPts val="2800"/>
              </a:lnSpc>
            </a:pPr>
            <a:endParaRPr lang="en-US" sz="2000">
              <a:solidFill>
                <a:srgbClr val="6F6A67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-1586851" y="9498854"/>
            <a:ext cx="7364469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https://corner-ds.tistory.com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2502805" y="9800479"/>
            <a:ext cx="7364469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@cornerDSWU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110</Words>
  <Application>Microsoft Office PowerPoint</Application>
  <PresentationFormat>사용자 지정</PresentationFormat>
  <Paragraphs>41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5" baseType="lpstr">
      <vt:lpstr>YD소망</vt:lpstr>
      <vt:lpstr>RoxboroughCF</vt:lpstr>
      <vt:lpstr>맑은 고딕</vt:lpstr>
      <vt:lpstr>IBM Plex Sans KR SemiBold</vt:lpstr>
      <vt:lpstr>Arial</vt:lpstr>
      <vt:lpstr>Glacial Indifference Bold</vt:lpstr>
      <vt:lpstr>Jeju Hallasan</vt:lpstr>
      <vt:lpstr>TDTD가온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블루의 심플한 국내 부산 여행지 소개 표지 인스타그램 포스트</dc:title>
  <cp:lastModifiedBy>joo</cp:lastModifiedBy>
  <cp:revision>3</cp:revision>
  <dcterms:created xsi:type="dcterms:W3CDTF">2006-08-16T00:00:00Z</dcterms:created>
  <dcterms:modified xsi:type="dcterms:W3CDTF">2024-11-01T00:58:30Z</dcterms:modified>
  <dc:identifier>DAGVIM18FUc</dc:identifier>
</cp:coreProperties>
</file>

<file path=docProps/thumbnail.jpeg>
</file>